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5" r:id="rId1"/>
    <p:sldMasterId id="2147484129" r:id="rId2"/>
  </p:sldMasterIdLst>
  <p:notesMasterIdLst>
    <p:notesMasterId r:id="rId5"/>
  </p:notesMasterIdLst>
  <p:sldIdLst>
    <p:sldId id="276" r:id="rId3"/>
    <p:sldId id="279" r:id="rId4"/>
  </p:sldIdLst>
  <p:sldSz cx="6858000" cy="9144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2534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9AD91C42-58CF-45A6-AA34-7AB0B33B6981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6"/>
            <a:ext cx="5387982" cy="3884437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4813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73273222-444A-444C-AA05-BF274AC37E4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75826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0644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3273222-444A-444C-AA05-BF274AC37E42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0644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618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0461AD-23FF-4B19-8667-D3483FF613CD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1CFF75-FF5D-497D-B6C7-47B6F853E9BE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8765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6ED69C-ADB4-47F8-B2E0-62304CD5C5E3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B1554-7AEC-4F15-9608-F937DD151AF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197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49736"/>
            <a:ext cx="1478756" cy="76798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49736"/>
            <a:ext cx="4350544" cy="7679864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6ED69C-ADB4-47F8-B2E0-62304CD5C5E3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3B1554-7AEC-4F15-9608-F937DD151AF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85556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78662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87172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7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997020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26566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1"/>
            <a:ext cx="2901255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50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76231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51189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48672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7517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6C904-C0AF-4AD1-AFE9-AFB72AC34AA2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06F21A-20E5-4355-9E3E-1837FD98920F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005434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4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9" indent="0">
              <a:buNone/>
              <a:defRPr sz="750"/>
            </a:lvl7pPr>
            <a:lvl8pPr marL="2400240" indent="0">
              <a:buNone/>
              <a:defRPr sz="750"/>
            </a:lvl8pPr>
            <a:lvl9pPr marL="2743131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850173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83041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3546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C08F7-49A4-4B68-BA41-4FECDBC53F5C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BB564E-4829-415A-B548-A229C245601F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5969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79"/>
            <a:ext cx="2777490" cy="53644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0"/>
            <a:ext cx="2777490" cy="53644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4BB646-F44E-4817-8043-5421CA42E731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F5ED1-069B-4E88-9DD4-C59C1795DD92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3230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2"/>
            <a:ext cx="2777490" cy="45042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5042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28395E-5623-41C4-8349-A2042FE582DF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EC9CAE-5589-43EB-9424-C17023C06A9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008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D7D873-6D00-4AFC-B3F1-CE137AE5612D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D45C04-AD94-4ED0-B34B-A78CA2F89DB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5693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ED0F8-2136-4BD8-8582-AC2EC85D8748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390FC4-EA49-4A78-855B-DE5FAC677475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7086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975360"/>
            <a:ext cx="3651885" cy="7010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66ED69C-ADB4-47F8-B2E0-62304CD5C5E3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23B1554-7AEC-4F15-9608-F937DD151AF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6911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88926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4AC82-680C-4830-BA6F-4C6DBEA14CFE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2D52FA-359F-45AE-9667-E74308E69ED6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1218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66ED69C-ADB4-47F8-B2E0-62304CD5C5E3}" type="datetimeFigureOut">
              <a:rPr lang="ja-JP" altLang="en-US" smtClean="0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23B1554-7AEC-4F15-9608-F937DD151AF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6516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kumimoji="1"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556D3-B722-4FBD-811D-891CA13CCF43}" type="datetimeFigureOut">
              <a:rPr kumimoji="1" lang="ja-JP" altLang="en-US" smtClean="0"/>
              <a:pPr/>
              <a:t>2021/2/20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EB1D4-01DE-4049-BA80-82C15825F56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8951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31" r:id="rId2"/>
    <p:sldLayoutId id="2147484132" r:id="rId3"/>
    <p:sldLayoutId id="2147484133" r:id="rId4"/>
    <p:sldLayoutId id="2147484134" r:id="rId5"/>
    <p:sldLayoutId id="2147484135" r:id="rId6"/>
    <p:sldLayoutId id="2147484136" r:id="rId7"/>
    <p:sldLayoutId id="2147484137" r:id="rId8"/>
    <p:sldLayoutId id="2147484138" r:id="rId9"/>
    <p:sldLayoutId id="2147484139" r:id="rId10"/>
    <p:sldLayoutId id="2147484140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itaguchi@ono.co.jp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二等辺三角形 4"/>
          <p:cNvSpPr/>
          <p:nvPr/>
        </p:nvSpPr>
        <p:spPr>
          <a:xfrm rot="5400000">
            <a:off x="3089643" y="-2025453"/>
            <a:ext cx="186111" cy="5952009"/>
          </a:xfrm>
          <a:prstGeom prst="triangle">
            <a:avLst>
              <a:gd name="adj" fmla="val 46343"/>
            </a:avLst>
          </a:prstGeom>
          <a:solidFill>
            <a:schemeClr val="accent6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8592" y="1224459"/>
            <a:ext cx="6500834" cy="1195155"/>
          </a:xfrm>
          <a:prstGeom prst="roundRect">
            <a:avLst/>
          </a:prstGeom>
          <a:solidFill>
            <a:schemeClr val="bg1"/>
          </a:solidFill>
          <a:effectLst>
            <a:innerShdw blurRad="114300">
              <a:srgbClr val="00B0F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</a:t>
            </a:r>
            <a:endParaRPr kumimoji="1" lang="en-US" altLang="zh-TW" sz="17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-137744" y="251406"/>
            <a:ext cx="7208175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30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B0F0">
                      <a:alpha val="43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Pharmacist </a:t>
            </a:r>
            <a:r>
              <a:rPr lang="en-US" altLang="ja-JP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B0F0">
                      <a:alpha val="43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Seminar in Atsugi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B0F0">
                    <a:alpha val="43000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6813376" cy="9144000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ffectLst>
            <a:outerShdw blurRad="50800" dist="38100" algn="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-162070" y="6542587"/>
            <a:ext cx="71021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「</a:t>
            </a:r>
            <a:r>
              <a:rPr lang="en-US" altLang="ja-JP" sz="24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CKD</a:t>
            </a:r>
            <a:r>
              <a:rPr lang="ja-JP" altLang="en-US" sz="24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診療における最近の薬物療法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　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4553" y="6948264"/>
            <a:ext cx="64849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　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厚木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市立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病院 腎臓高血圧内科 部長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　　　　　　　　　　　　　　　　　　　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小此木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英男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zh-CN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先生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</a:t>
            </a:r>
            <a:r>
              <a:rPr kumimoji="1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20407" y="1467822"/>
            <a:ext cx="67440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9166" y="1475656"/>
            <a:ext cx="63981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▼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　時：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3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</a:t>
            </a:r>
            <a:r>
              <a:rPr lang="en-US" altLang="ja-JP" sz="2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日（水）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19:30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21:00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▼会　場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：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Web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Zoom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配信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5" name="テキスト ボックス 20"/>
          <p:cNvSpPr txBox="1">
            <a:spLocks noChangeArrowheads="1"/>
          </p:cNvSpPr>
          <p:nvPr/>
        </p:nvSpPr>
        <p:spPr bwMode="auto">
          <a:xfrm>
            <a:off x="0" y="8686576"/>
            <a:ext cx="6807952" cy="349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共催　（一社）厚木薬剤師会　小野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薬品工業株式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会社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76672" y="5364088"/>
            <a:ext cx="6120680" cy="57606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algn="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61975" y="2452492"/>
            <a:ext cx="2923009" cy="463324"/>
          </a:xfrm>
          <a:prstGeom prst="roundRect">
            <a:avLst/>
          </a:prstGeom>
          <a:solidFill>
            <a:srgbClr val="0070C0"/>
          </a:solidFill>
          <a:ln>
            <a:solidFill>
              <a:srgbClr val="00B0F0"/>
            </a:solidFill>
          </a:ln>
          <a:effectLst>
            <a:outerShdw blurRad="50800" dist="38100" algn="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製品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紹介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19:30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19:40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325637" y="5724128"/>
            <a:ext cx="2959347" cy="463324"/>
          </a:xfrm>
          <a:prstGeom prst="roundRect">
            <a:avLst/>
          </a:prstGeom>
          <a:solidFill>
            <a:srgbClr val="0070C0"/>
          </a:solidFill>
          <a:ln>
            <a:solidFill>
              <a:srgbClr val="00B0F0"/>
            </a:solidFill>
          </a:ln>
          <a:effectLst>
            <a:outerShdw blurRad="50800" dist="38100" algn="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講演２（</a:t>
            </a:r>
            <a:r>
              <a: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:20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r>
              <a: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:00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620688" y="2915816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「選択的</a:t>
            </a:r>
            <a:r>
              <a:rPr kumimoji="1" lang="en-US" altLang="ja-JP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DPP4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阻害薬グラクティブ錠について」　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4443" y="3226150"/>
            <a:ext cx="619688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小野薬品工業株式会社　　　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</a:t>
            </a:r>
            <a:r>
              <a:rPr kumimoji="1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4553" y="6156176"/>
            <a:ext cx="64335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厚木市立病院 薬剤科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科長 斎藤 恭正 先生　　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32656" y="3563888"/>
            <a:ext cx="2952328" cy="463324"/>
          </a:xfrm>
          <a:prstGeom prst="roundRect">
            <a:avLst/>
          </a:prstGeom>
          <a:solidFill>
            <a:srgbClr val="0070C0"/>
          </a:solidFill>
          <a:ln>
            <a:solidFill>
              <a:srgbClr val="00B0F0"/>
            </a:solidFill>
          </a:ln>
          <a:effectLst>
            <a:outerShdw blurRad="50800" dist="38100" algn="l" rotWithShape="0">
              <a:schemeClr val="bg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講演１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19:40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～</a:t>
            </a:r>
            <a:r>
              <a:rPr lang="en-US" altLang="ja-JP" sz="16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:20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07841" y="4012189"/>
            <a:ext cx="64335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座長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厚木薬剤師会　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理事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林 経昭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先生</a:t>
            </a:r>
            <a:endParaRPr kumimoji="1" lang="en-US" altLang="ja-JP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（薬樹薬局　厚木旭町）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938039" y="4643239"/>
            <a:ext cx="56593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「</a:t>
            </a:r>
            <a:r>
              <a:rPr lang="ja-JP" altLang="en-US" sz="24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腎臓専門医が考える糖尿病診療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」　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8459" y="5076056"/>
            <a:ext cx="648491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厚木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市立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病院 腎臓高血圧内科 </a:t>
            </a:r>
            <a:r>
              <a:rPr lang="ja-JP" altLang="en-US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長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　　　　　　　　　　　　　　　　　　　　</a:t>
            </a:r>
            <a:r>
              <a:rPr lang="ja-JP" altLang="en-US" sz="2000" b="1" noProof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本田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 康介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1" lang="zh-CN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先生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</a:t>
            </a:r>
            <a:r>
              <a:rPr kumimoji="1" lang="zh-CN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ja-JP" alt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-23901" y="7555934"/>
            <a:ext cx="682581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※</a:t>
            </a:r>
            <a:r>
              <a:rPr kumimoji="1" lang="ja-JP" altLang="en-US" sz="1100" dirty="0"/>
              <a:t>本会は日本薬剤師会研修センターの研修認定単位（１単位）を申請して</a:t>
            </a:r>
            <a:r>
              <a:rPr kumimoji="1" lang="ja-JP" altLang="en-US" sz="1100" dirty="0" smtClean="0"/>
              <a:t>います。</a:t>
            </a:r>
            <a:endParaRPr kumimoji="1" lang="en-US" altLang="ja-JP" sz="1100" dirty="0" smtClean="0"/>
          </a:p>
          <a:p>
            <a:r>
              <a:rPr kumimoji="1" lang="ja-JP" altLang="en-US" sz="1100" dirty="0"/>
              <a:t>　</a:t>
            </a:r>
            <a:r>
              <a:rPr kumimoji="1" lang="ja-JP" altLang="en-US" sz="1100" dirty="0" smtClean="0"/>
              <a:t>　</a:t>
            </a:r>
            <a:r>
              <a:rPr kumimoji="1" lang="ja-JP" altLang="en-US" sz="1100" dirty="0" smtClean="0">
                <a:solidFill>
                  <a:srgbClr val="FF0000"/>
                </a:solidFill>
              </a:rPr>
              <a:t>ただし</a:t>
            </a:r>
            <a:r>
              <a:rPr kumimoji="1" lang="ja-JP" altLang="en-US" sz="1100" dirty="0">
                <a:solidFill>
                  <a:srgbClr val="FF0000"/>
                </a:solidFill>
              </a:rPr>
              <a:t>、非会員の方は、認定シールは発行できません</a:t>
            </a:r>
            <a:r>
              <a:rPr kumimoji="1" lang="ja-JP" altLang="en-US" sz="1100" dirty="0"/>
              <a:t>事ご容赦ください</a:t>
            </a:r>
            <a:r>
              <a:rPr kumimoji="1" lang="ja-JP" altLang="en-US" sz="1100" dirty="0" smtClean="0"/>
              <a:t>。</a:t>
            </a:r>
            <a:endParaRPr kumimoji="1" lang="en-US" altLang="ja-JP" sz="1100" dirty="0" smtClean="0"/>
          </a:p>
          <a:p>
            <a:r>
              <a:rPr lang="en-US" altLang="ja-JP" sz="1100" dirty="0" smtClean="0">
                <a:solidFill>
                  <a:srgbClr val="FF0000"/>
                </a:solidFill>
              </a:rPr>
              <a:t>※</a:t>
            </a:r>
            <a:r>
              <a:rPr lang="ja-JP" altLang="en-US" sz="1100" dirty="0" smtClean="0">
                <a:solidFill>
                  <a:srgbClr val="FF0000"/>
                </a:solidFill>
              </a:rPr>
              <a:t>研修シール申請には当日講演会中に提示するキーワード（３つ）の回答が必要です。当日</a:t>
            </a:r>
            <a:r>
              <a:rPr lang="en-US" altLang="ja-JP" sz="1100" dirty="0" smtClean="0">
                <a:solidFill>
                  <a:srgbClr val="FF0000"/>
                </a:solidFill>
              </a:rPr>
              <a:t>24</a:t>
            </a:r>
            <a:r>
              <a:rPr lang="ja-JP" altLang="en-US" sz="1100" dirty="0" smtClean="0">
                <a:solidFill>
                  <a:srgbClr val="FF0000"/>
                </a:solidFill>
              </a:rPr>
              <a:t>時までに裏面記載のメールアドレスまで返信をお願い致します</a:t>
            </a:r>
            <a:endParaRPr kumimoji="1" lang="en-US" altLang="ja-JP" sz="1100" dirty="0" smtClean="0">
              <a:solidFill>
                <a:srgbClr val="FF0000"/>
              </a:solidFill>
            </a:endParaRPr>
          </a:p>
          <a:p>
            <a:r>
              <a:rPr kumimoji="1" lang="en-US" altLang="ja-JP" sz="1100" dirty="0" smtClean="0"/>
              <a:t>※</a:t>
            </a:r>
            <a:r>
              <a:rPr kumimoji="1" lang="ja-JP" altLang="en-US" sz="1100" dirty="0" smtClean="0"/>
              <a:t>本会は完全リモートで実施致します。申し込み方法は裏面はご参照ください。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9889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16632" y="323528"/>
            <a:ext cx="6557963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0757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4500" b="1" spc="-14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申し込み方法のご案内</a:t>
            </a:r>
            <a:r>
              <a:rPr kumimoji="0" lang="en-US" altLang="ja-JP" sz="4500" b="1" spc="-14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 </a:t>
            </a: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ja-JP" sz="2250" spc="-14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 </a:t>
            </a: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67866" indent="314325" algn="just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『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Diabetes</a:t>
            </a:r>
            <a:r>
              <a:rPr kumimoji="0" lang="ja-JP" altLang="en-US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Pharmacist</a:t>
            </a:r>
            <a:r>
              <a:rPr kumimoji="0" lang="ja-JP" altLang="en-US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Seminar</a:t>
            </a:r>
            <a:r>
              <a:rPr kumimoji="0" lang="ja-JP" altLang="en-US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in</a:t>
            </a:r>
            <a:r>
              <a:rPr kumimoji="0" lang="ja-JP" altLang="en-US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Atsugi</a:t>
            </a: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』</a:t>
            </a: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67866" indent="128588" algn="just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2025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2021</a:t>
            </a: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日（</a:t>
            </a:r>
            <a:r>
              <a:rPr kumimoji="0" lang="ja-JP" altLang="en-US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水</a:t>
            </a: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kumimoji="0" lang="en-US" altLang="ja-JP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19</a:t>
            </a: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kumimoji="0" lang="ja-JP" altLang="ja-JP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～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21</a:t>
            </a:r>
            <a:r>
              <a:rPr kumimoji="0" lang="ja-JP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225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kumimoji="0" lang="en-US" altLang="ja-JP" sz="225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67866" indent="128588" algn="just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2025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　　　　　　　　　　　　　</a:t>
            </a:r>
            <a:r>
              <a:rPr kumimoji="0" lang="ja-JP" altLang="ja-JP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2025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WEB</a:t>
            </a:r>
            <a:r>
              <a:rPr kumimoji="0" lang="ja-JP" altLang="ja-JP" sz="2025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配信</a:t>
            </a:r>
            <a:r>
              <a:rPr kumimoji="0" lang="ja-JP" altLang="ja-JP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2025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67866" indent="128588" algn="just" defTabSz="257175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2025" kern="1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67866" indent="128588" algn="just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メール申し込み：</a:t>
            </a:r>
            <a:r>
              <a:rPr kumimoji="0" lang="en-US" altLang="ja-JP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  <a:hlinkClick r:id="rId2"/>
              </a:rPr>
              <a:t>kitaguchi@ono.co.jp</a:t>
            </a:r>
            <a:endParaRPr kumimoji="0" lang="en-US" altLang="ja-JP" sz="2025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67866" indent="128588" algn="just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0" lang="en-US" altLang="ja-JP" sz="2025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67866" indent="128588" algn="just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25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次元コード：</a:t>
            </a:r>
            <a:endParaRPr kumimoji="0" lang="en-US" altLang="ja-JP" sz="2025" kern="1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67866" indent="128588" algn="ctr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2025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2025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</a:t>
            </a: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2025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　　</a:t>
            </a:r>
            <a:endParaRPr kumimoji="0" lang="en-US" altLang="ja-JP" sz="2025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257175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2025" kern="100" spc="-14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257175" fontAlgn="auto">
              <a:spcBef>
                <a:spcPts val="0"/>
              </a:spcBef>
              <a:spcAft>
                <a:spcPts val="0"/>
              </a:spcAft>
            </a:pP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indent="385763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ja-JP" sz="2025" b="1" kern="100" dirty="0">
                <a:solidFill>
                  <a:prstClr val="black"/>
                </a:solidFill>
                <a:latin typeface="Meiryo UI" panose="020B060403050404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 </a:t>
            </a: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indent="400050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160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参加ご希望の方は誠に恐れ入りますが</a:t>
            </a:r>
            <a:r>
              <a:rPr kumimoji="0" lang="ja-JP" altLang="ja-JP" sz="160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kumimoji="0" lang="ja-JP" altLang="en-US" sz="160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上記メールアドレスまたは</a:t>
            </a:r>
            <a:endParaRPr kumimoji="0" lang="en-US" altLang="ja-JP" sz="1600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400050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ja-JP" sz="1600" kern="100" spc="-14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600" kern="100" spc="-14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次元コードを利用頂き</a:t>
            </a:r>
            <a:endParaRPr kumimoji="0" lang="ja-JP" altLang="ja-JP" sz="16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indent="685800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16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ご施設名　・　ご芳名　・　</a:t>
            </a:r>
            <a:r>
              <a:rPr kumimoji="0" lang="ja-JP" altLang="ja-JP" sz="1600" b="1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メールアドレス</a:t>
            </a:r>
            <a:r>
              <a:rPr kumimoji="0" lang="ja-JP" altLang="en-US" sz="1600" b="1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・　ご住所</a:t>
            </a:r>
            <a:endParaRPr kumimoji="0" lang="en-US" altLang="ja-JP" sz="1600" b="1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685800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en-US" sz="1600" b="1" spc="-14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免許番号</a:t>
            </a:r>
            <a:r>
              <a:rPr kumimoji="0" lang="ja-JP" altLang="en-US" b="1" spc="-14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050" b="1" spc="-14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en-US" sz="1050" b="1" spc="-14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頂いた個人情報は厳重に管理させて頂きます</a:t>
            </a:r>
            <a:endParaRPr kumimoji="0" lang="en-US" altLang="ja-JP" sz="2400" b="1" spc="-14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685800" defTabSz="257175" fontAlgn="auto">
              <a:spcBef>
                <a:spcPts val="0"/>
              </a:spcBef>
              <a:spcAft>
                <a:spcPts val="0"/>
              </a:spcAft>
            </a:pP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407194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160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をご記入の上、ご返信お願いいたします</a:t>
            </a:r>
            <a:r>
              <a:rPr kumimoji="0" lang="ja-JP" altLang="ja-JP" sz="160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1600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407194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160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160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後日、メールにて講演会参加用の</a:t>
            </a:r>
            <a:r>
              <a:rPr kumimoji="0" lang="en-US" altLang="ja-JP" sz="160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URL</a:t>
            </a:r>
            <a:r>
              <a:rPr kumimoji="0" lang="ja-JP" altLang="ja-JP" sz="160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をご連絡させていただきます。</a:t>
            </a:r>
            <a:r>
              <a:rPr kumimoji="0" lang="ja-JP" altLang="ja-JP" sz="160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1600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407194" defTabSz="257175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900" kern="100" spc="-14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407194" defTabSz="257175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900" kern="100" spc="-14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407194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160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0" lang="ja-JP" altLang="ja-JP" sz="160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大変お手数をおかけいたしますが、参加をご希望される</a:t>
            </a:r>
            <a:r>
              <a:rPr kumimoji="0" lang="ja-JP" altLang="ja-JP" sz="1600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場合</a:t>
            </a:r>
            <a:endParaRPr kumimoji="0" lang="en-US" altLang="ja-JP" sz="1600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407194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ja-JP" sz="16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kumimoji="0" lang="ja-JP" altLang="ja-JP" sz="1600" b="1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600" b="1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kumimoji="0" lang="ja-JP" altLang="ja-JP" sz="1600" b="1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日（</a:t>
            </a:r>
            <a:r>
              <a:rPr kumimoji="0" lang="ja-JP" altLang="en-US" sz="1600" b="1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水</a:t>
            </a:r>
            <a:r>
              <a:rPr kumimoji="0" lang="ja-JP" altLang="ja-JP" sz="1600" b="1" kern="100" dirty="0" smtClean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kumimoji="0" lang="ja-JP" altLang="ja-JP" sz="1600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迄にお返事いただけますと幸いです。</a:t>
            </a:r>
            <a:endParaRPr kumimoji="0" lang="ja-JP" altLang="ja-JP" sz="8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indent="500063" defTabSz="257175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575" u="sng" kern="1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500063" defTabSz="257175" fontAlgn="auto">
              <a:spcBef>
                <a:spcPts val="0"/>
              </a:spcBef>
              <a:spcAft>
                <a:spcPts val="0"/>
              </a:spcAft>
            </a:pPr>
            <a:endParaRPr kumimoji="0" lang="en-US" altLang="ja-JP" sz="1575" u="sng" kern="100" dirty="0" smtClean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indent="500063" defTabSz="257175" fontAlgn="auto">
              <a:spcBef>
                <a:spcPts val="0"/>
              </a:spcBef>
              <a:spcAft>
                <a:spcPts val="0"/>
              </a:spcAft>
            </a:pPr>
            <a:r>
              <a:rPr kumimoji="0" lang="ja-JP" altLang="ja-JP" sz="1575" u="sng" kern="1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0" lang="ja-JP" altLang="ja-JP" sz="900" spc="-14" dirty="0">
              <a:solidFill>
                <a:prstClr val="black"/>
              </a:solidFill>
              <a:latin typeface="Arial" panose="020B0604020202020204" pitchFamily="34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7041" y="3347864"/>
            <a:ext cx="1657143" cy="1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1169935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レトロスペク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accent5"/>
        </a:solidFill>
        <a:ln>
          <a:solidFill>
            <a:srgbClr val="00B0F0"/>
          </a:solidFill>
        </a:ln>
        <a:effectLst>
          <a:outerShdw blurRad="50800" dist="38100" algn="l" rotWithShape="0">
            <a:schemeClr val="bg1">
              <a:alpha val="40000"/>
            </a:schemeClr>
          </a:outerShdw>
        </a:effectLst>
      </a:spPr>
      <a:bodyPr anchor="ctr" anchorCtr="1"/>
      <a:lstStyle>
        <a:defPPr algn="ctr" fontAlgn="auto">
          <a:spcBef>
            <a:spcPts val="0"/>
          </a:spcBef>
          <a:spcAft>
            <a:spcPts val="0"/>
          </a:spcAft>
          <a:defRPr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メイリオ" pitchFamily="50" charset="-128"/>
            <a:ea typeface="メイリオ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21354</TotalTime>
  <Words>55</Words>
  <Application>Microsoft Office PowerPoint</Application>
  <PresentationFormat>画面に合わせる (4:3)</PresentationFormat>
  <Paragraphs>53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レトロスペクト</vt:lpstr>
      <vt:lpstr>1_Office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U44628</dc:creator>
  <cp:lastModifiedBy>atsugiasahi</cp:lastModifiedBy>
  <cp:revision>308</cp:revision>
  <cp:lastPrinted>2021-02-04T03:00:30Z</cp:lastPrinted>
  <dcterms:created xsi:type="dcterms:W3CDTF">2011-10-12T07:23:18Z</dcterms:created>
  <dcterms:modified xsi:type="dcterms:W3CDTF">2021-02-20T03:04:58Z</dcterms:modified>
</cp:coreProperties>
</file>